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A22830AE-FCF7-4AF8-9D05-C7BA3A79251B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FDCCF-0765-4B0A-9C44-1077571C63B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85800"/>
            <a:ext cx="8229600" cy="25908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Short Biography</a:t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of</a:t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Andy Warhol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Aanand Aggarwal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7400">
            <a:off x="6845708" y="2107683"/>
            <a:ext cx="1911317" cy="264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908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762000"/>
            <a:ext cx="8072377" cy="838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My Most Favorite Work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79878"/>
            <a:ext cx="5410200" cy="355784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Campbell Tomato Soup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cs typeface="Times New Roman" pitchFamily="18" charset="0"/>
              </a:rPr>
              <a:t> It is found at The </a:t>
            </a:r>
            <a:r>
              <a:rPr lang="en-US" dirty="0"/>
              <a:t>Whitney Museum of American </a:t>
            </a:r>
            <a:r>
              <a:rPr lang="en-US" dirty="0" smtClean="0"/>
              <a:t>Art.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95600"/>
            <a:ext cx="1600200" cy="2589721"/>
          </a:xfrm>
          <a:prstGeom prst="rect">
            <a:avLst/>
          </a:prstGeom>
          <a:ln w="9525">
            <a:solidFill>
              <a:schemeClr val="tx1">
                <a:alpha val="8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802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851" y="914400"/>
            <a:ext cx="8077200" cy="762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My 2</a:t>
            </a:r>
            <a:r>
              <a:rPr lang="en-US" baseline="30000" dirty="0" smtClean="0"/>
              <a:t>nd</a:t>
            </a:r>
            <a:r>
              <a:rPr lang="en-US" dirty="0" smtClean="0"/>
              <a:t> Most Favorite Work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14400" y="2286000"/>
            <a:ext cx="4038600" cy="3124200"/>
          </a:xfrm>
        </p:spPr>
        <p:txBody>
          <a:bodyPr>
            <a:normAutofit/>
          </a:bodyPr>
          <a:lstStyle/>
          <a:p>
            <a:r>
              <a:rPr lang="en-US" dirty="0" smtClean="0"/>
              <a:t>Hamburger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It is found at The Andy Warhol Museum. 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438400"/>
            <a:ext cx="3412238" cy="2571750"/>
          </a:xfrm>
          <a:prstGeom prst="rect">
            <a:avLst/>
          </a:prstGeom>
          <a:noFill/>
          <a:ln w="9525">
            <a:solidFill>
              <a:schemeClr val="tx1">
                <a:alpha val="8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568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077200" cy="762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My 3</a:t>
            </a:r>
            <a:r>
              <a:rPr lang="en-US" baseline="30000" dirty="0" smtClean="0"/>
              <a:t>rd</a:t>
            </a:r>
            <a:r>
              <a:rPr lang="en-US" dirty="0" smtClean="0"/>
              <a:t> Most Favorite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667000"/>
            <a:ext cx="4717262" cy="2432304"/>
          </a:xfrm>
        </p:spPr>
        <p:txBody>
          <a:bodyPr/>
          <a:lstStyle/>
          <a:p>
            <a:r>
              <a:rPr lang="en-US" dirty="0" smtClean="0"/>
              <a:t>Dollar Sign</a:t>
            </a:r>
          </a:p>
          <a:p>
            <a:endParaRPr lang="en-US" dirty="0"/>
          </a:p>
          <a:p>
            <a:r>
              <a:rPr lang="en-US" dirty="0" smtClean="0"/>
              <a:t>It is found at The Andy Warhol Museum.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590800"/>
            <a:ext cx="2264183" cy="2970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3629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617220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	 </a:t>
            </a:r>
            <a:r>
              <a:rPr lang="en-US" dirty="0"/>
              <a:t/>
            </a:r>
            <a:br>
              <a:rPr lang="en-US" dirty="0"/>
            </a:br>
            <a:r>
              <a:rPr lang="en-US" sz="4900" dirty="0" smtClean="0"/>
              <a:t>Why Was Andy Warhol Important?</a:t>
            </a:r>
            <a:endParaRPr lang="en-US" sz="49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7886" y="2133600"/>
            <a:ext cx="8001000" cy="449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31520" indent="-36576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97280" indent="-32004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7432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1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7432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1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2024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46888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His themes helped make pop </a:t>
            </a:r>
            <a:r>
              <a:rPr lang="en-US" dirty="0" smtClean="0"/>
              <a:t>art.</a:t>
            </a:r>
          </a:p>
          <a:p>
            <a:endParaRPr lang="en-US" dirty="0" smtClean="0"/>
          </a:p>
          <a:p>
            <a:r>
              <a:rPr lang="en-US" dirty="0"/>
              <a:t>He wanted his work to be impersonalized or individual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/>
              <a:t>He was the leading American representative of Pop Art.</a:t>
            </a:r>
          </a:p>
        </p:txBody>
      </p:sp>
    </p:spTree>
    <p:extLst>
      <p:ext uri="{BB962C8B-B14F-4D97-AF65-F5344CB8AC3E}">
        <p14:creationId xmlns:p14="http://schemas.microsoft.com/office/powerpoint/2010/main" val="592717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609600"/>
            <a:ext cx="5486400" cy="1219200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My Favorite &amp; 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590800"/>
            <a:ext cx="8001000" cy="38100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When he was a toddler, he had strange medical problems and his skin started to turn pale.</a:t>
            </a:r>
          </a:p>
          <a:p>
            <a:endParaRPr lang="en-US" dirty="0"/>
          </a:p>
          <a:p>
            <a:r>
              <a:rPr lang="en-US" dirty="0" smtClean="0"/>
              <a:t>His father died in a car accident when he was 13.</a:t>
            </a:r>
          </a:p>
          <a:p>
            <a:endParaRPr lang="en-US" dirty="0"/>
          </a:p>
          <a:p>
            <a:r>
              <a:rPr lang="en-US" dirty="0" smtClean="0"/>
              <a:t>Some way or the other, he was always in the news.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5901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0"/>
            <a:ext cx="5410200" cy="1143000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My Reaction To Andy Warhol’s 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667000"/>
            <a:ext cx="8077200" cy="3806952"/>
          </a:xfrm>
        </p:spPr>
        <p:txBody>
          <a:bodyPr/>
          <a:lstStyle/>
          <a:p>
            <a:r>
              <a:rPr lang="en-US" dirty="0" smtClean="0"/>
              <a:t>I like this artist because he makes art look fun.</a:t>
            </a:r>
          </a:p>
          <a:p>
            <a:endParaRPr lang="en-US" dirty="0"/>
          </a:p>
          <a:p>
            <a:r>
              <a:rPr lang="en-US" dirty="0" smtClean="0"/>
              <a:t>I like that he used bright colors.</a:t>
            </a:r>
          </a:p>
          <a:p>
            <a:endParaRPr lang="en-US" dirty="0"/>
          </a:p>
          <a:p>
            <a:r>
              <a:rPr lang="en-US" dirty="0" smtClean="0"/>
              <a:t>I like that he paints popular subjects, so it is easy to </a:t>
            </a:r>
            <a:r>
              <a:rPr lang="en-US" dirty="0" smtClean="0"/>
              <a:t>recognize what is in his </a:t>
            </a:r>
            <a:r>
              <a:rPr lang="en-US" dirty="0" smtClean="0"/>
              <a:t>paintings.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323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TC101859865[[fn=Kilter]]</Template>
  <TotalTime>128</TotalTime>
  <Words>176</Words>
  <Application>Microsoft Office PowerPoint</Application>
  <PresentationFormat>On-screen Show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Kilter</vt:lpstr>
      <vt:lpstr>A Short Biography of Andy Warhol</vt:lpstr>
      <vt:lpstr>My Most Favorite Work </vt:lpstr>
      <vt:lpstr>My 2nd Most Favorite Work</vt:lpstr>
      <vt:lpstr>My 3rd Most Favorite Work</vt:lpstr>
      <vt:lpstr>   Why Was Andy Warhol Important?</vt:lpstr>
      <vt:lpstr>My Favorite &amp; Interesting Facts</vt:lpstr>
      <vt:lpstr>My Reaction To Andy Warhol’s Art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Short Biography of Andy Warhol</dc:title>
  <dc:creator>Aanand Aggarwal</dc:creator>
  <cp:lastModifiedBy>Aanand Aggarwal</cp:lastModifiedBy>
  <cp:revision>17</cp:revision>
  <dcterms:created xsi:type="dcterms:W3CDTF">2011-11-01T20:52:03Z</dcterms:created>
  <dcterms:modified xsi:type="dcterms:W3CDTF">2011-11-02T01:52:12Z</dcterms:modified>
</cp:coreProperties>
</file>